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8D5A7-87B6-42B2-B111-5464F94BBC2E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7694F-71A3-4557-AA1A-443EF32D1D2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41890" y="15082"/>
            <a:ext cx="9885889" cy="684291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0909" y="0"/>
            <a:ext cx="9214909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Murphy Family</dc:creator>
  <cp:lastModifiedBy>Murphy Family</cp:lastModifiedBy>
  <cp:revision>2</cp:revision>
  <dcterms:created xsi:type="dcterms:W3CDTF">2011-04-20T02:45:41Z</dcterms:created>
  <dcterms:modified xsi:type="dcterms:W3CDTF">2011-04-20T02:49:50Z</dcterms:modified>
</cp:coreProperties>
</file>